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43891200" cy="32918400"/>
  <p:notesSz cx="6858000" cy="9144000"/>
  <p:defaultTextStyle>
    <a:defPPr>
      <a:defRPr lang="en-US"/>
    </a:defPPr>
    <a:lvl1pPr marL="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800" userDrawn="1">
          <p15:clr>
            <a:srgbClr val="A4A3A4"/>
          </p15:clr>
        </p15:guide>
        <p15:guide id="2" orient="horz" pos="2184" userDrawn="1">
          <p15:clr>
            <a:srgbClr val="A4A3A4"/>
          </p15:clr>
        </p15:guide>
        <p15:guide id="3" orient="horz" pos="10368">
          <p15:clr>
            <a:srgbClr val="A4A3A4"/>
          </p15:clr>
        </p15:guide>
        <p15:guide id="4" orient="horz" pos="20160" userDrawn="1">
          <p15:clr>
            <a:srgbClr val="A4A3A4"/>
          </p15:clr>
        </p15:guide>
        <p15:guide id="5" orient="horz" pos="576" userDrawn="1">
          <p15:clr>
            <a:srgbClr val="A4A3A4"/>
          </p15:clr>
        </p15:guide>
        <p15:guide id="6" pos="576">
          <p15:clr>
            <a:srgbClr val="A4A3A4"/>
          </p15:clr>
        </p15:guide>
        <p15:guide id="7" pos="27072">
          <p15:clr>
            <a:srgbClr val="A4A3A4"/>
          </p15:clr>
        </p15:guide>
        <p15:guide id="8" pos="6912">
          <p15:clr>
            <a:srgbClr val="A4A3A4"/>
          </p15:clr>
        </p15:guide>
        <p15:guide id="9" pos="13824">
          <p15:clr>
            <a:srgbClr val="A4A3A4"/>
          </p15:clr>
        </p15:guide>
        <p15:guide id="10" pos="21024">
          <p15:clr>
            <a:srgbClr val="A4A3A4"/>
          </p15:clr>
        </p15:guide>
        <p15:guide id="11" pos="6624">
          <p15:clr>
            <a:srgbClr val="A4A3A4"/>
          </p15:clr>
        </p15:guide>
        <p15:guide id="12" pos="7200">
          <p15:clr>
            <a:srgbClr val="A4A3A4"/>
          </p15:clr>
        </p15:guide>
        <p15:guide id="13" pos="20448">
          <p15:clr>
            <a:srgbClr val="A4A3A4"/>
          </p15:clr>
        </p15:guide>
        <p15:guide id="14" pos="20736">
          <p15:clr>
            <a:srgbClr val="A4A3A4"/>
          </p15:clr>
        </p15:guide>
        <p15:guide id="15" pos="13536">
          <p15:clr>
            <a:srgbClr val="A4A3A4"/>
          </p15:clr>
        </p15:guide>
        <p15:guide id="16" pos="141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5CCD"/>
    <a:srgbClr val="43C0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4476" autoAdjust="0"/>
    <p:restoredTop sz="95095" autoAdjust="0"/>
  </p:normalViewPr>
  <p:slideViewPr>
    <p:cSldViewPr snapToGrid="0" snapToObjects="1" showGuides="1">
      <p:cViewPr varScale="1">
        <p:scale>
          <a:sx n="26" d="100"/>
          <a:sy n="26" d="100"/>
        </p:scale>
        <p:origin x="888" y="312"/>
      </p:cViewPr>
      <p:guideLst>
        <p:guide orient="horz" pos="19800"/>
        <p:guide orient="horz" pos="2184"/>
        <p:guide orient="horz" pos="10368"/>
        <p:guide orient="horz" pos="20160"/>
        <p:guide orient="horz" pos="576"/>
        <p:guide pos="576"/>
        <p:guide pos="27072"/>
        <p:guide pos="6912"/>
        <p:guide pos="13824"/>
        <p:guide pos="21024"/>
        <p:guide pos="6624"/>
        <p:guide pos="7200"/>
        <p:guide pos="20448"/>
        <p:guide pos="20736"/>
        <p:guide pos="13536"/>
        <p:guide pos="141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FA891-EA14-E241-A437-93B1B2556271}" type="datetimeFigureOut">
              <a:rPr lang="en-US" smtClean="0"/>
              <a:t>7/23/21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1C03-2CE3-1940-9926-98CA19406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1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FA891-EA14-E241-A437-93B1B2556271}" type="datetimeFigureOut">
              <a:rPr lang="en-US" smtClean="0"/>
              <a:t>7/23/21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1C03-2CE3-1940-9926-98CA19406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990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6324600"/>
            <a:ext cx="47404018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6324600"/>
            <a:ext cx="141480542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FA891-EA14-E241-A437-93B1B2556271}" type="datetimeFigureOut">
              <a:rPr lang="en-US" smtClean="0"/>
              <a:t>7/23/21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1C03-2CE3-1940-9926-98CA19406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645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FA891-EA14-E241-A437-93B1B2556271}" type="datetimeFigureOut">
              <a:rPr lang="en-US" smtClean="0"/>
              <a:t>7/23/21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1C03-2CE3-1940-9926-98CA19406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79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FA891-EA14-E241-A437-93B1B2556271}" type="datetimeFigureOut">
              <a:rPr lang="en-US" smtClean="0"/>
              <a:t>7/23/21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1C03-2CE3-1940-9926-98CA19406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656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FA891-EA14-E241-A437-93B1B2556271}" type="datetimeFigureOut">
              <a:rPr lang="en-US" smtClean="0"/>
              <a:t>7/23/21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1C03-2CE3-1940-9926-98CA19406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151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FA891-EA14-E241-A437-93B1B2556271}" type="datetimeFigureOut">
              <a:rPr lang="en-US" smtClean="0"/>
              <a:t>7/23/21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1C03-2CE3-1940-9926-98CA19406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696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FA891-EA14-E241-A437-93B1B2556271}" type="datetimeFigureOut">
              <a:rPr lang="en-US" smtClean="0"/>
              <a:t>7/23/21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1C03-2CE3-1940-9926-98CA19406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473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FA891-EA14-E241-A437-93B1B2556271}" type="datetimeFigureOut">
              <a:rPr lang="en-US" smtClean="0"/>
              <a:t>7/23/21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1C03-2CE3-1940-9926-98CA19406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844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FA891-EA14-E241-A437-93B1B2556271}" type="datetimeFigureOut">
              <a:rPr lang="en-US" smtClean="0"/>
              <a:t>7/23/21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1C03-2CE3-1940-9926-98CA19406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498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FA891-EA14-E241-A437-93B1B2556271}" type="datetimeFigureOut">
              <a:rPr lang="en-US" smtClean="0"/>
              <a:t>7/23/21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1C03-2CE3-1940-9926-98CA19406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000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FA891-EA14-E241-A437-93B1B2556271}" type="datetimeFigureOut">
              <a:rPr lang="en-US" smtClean="0"/>
              <a:t>7/23/21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F1C03-2CE3-1940-9926-98CA19406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620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Box 90"/>
          <p:cNvSpPr txBox="1"/>
          <p:nvPr/>
        </p:nvSpPr>
        <p:spPr>
          <a:xfrm>
            <a:off x="33571093" y="13552465"/>
            <a:ext cx="9893499" cy="7879080"/>
          </a:xfrm>
          <a:prstGeom prst="rect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sz="2300" dirty="0" smtClean="0"/>
          </a:p>
          <a:p>
            <a:endParaRPr lang="en-US" sz="2300" dirty="0"/>
          </a:p>
          <a:p>
            <a:endParaRPr lang="en-US" sz="2300" dirty="0" smtClean="0"/>
          </a:p>
          <a:p>
            <a:endParaRPr lang="en-US" sz="2300" dirty="0"/>
          </a:p>
          <a:p>
            <a:endParaRPr lang="en-US" sz="2300" dirty="0" smtClean="0"/>
          </a:p>
          <a:p>
            <a:endParaRPr lang="en-US" sz="2300" dirty="0"/>
          </a:p>
          <a:p>
            <a:endParaRPr lang="en-US" sz="2300" dirty="0" smtClean="0"/>
          </a:p>
          <a:p>
            <a:endParaRPr lang="en-US" sz="2300" dirty="0"/>
          </a:p>
          <a:p>
            <a:endParaRPr lang="en-US" sz="2300" dirty="0" smtClean="0"/>
          </a:p>
          <a:p>
            <a:endParaRPr lang="en-US" sz="2300" dirty="0"/>
          </a:p>
          <a:p>
            <a:endParaRPr lang="en-US" sz="2300" dirty="0" smtClean="0"/>
          </a:p>
          <a:p>
            <a:endParaRPr lang="en-US" sz="2300" dirty="0"/>
          </a:p>
          <a:p>
            <a:endParaRPr lang="en-US" sz="2300" dirty="0" smtClean="0"/>
          </a:p>
          <a:p>
            <a:endParaRPr lang="en-US" sz="2300" dirty="0"/>
          </a:p>
          <a:p>
            <a:endParaRPr lang="en-US" sz="2300" dirty="0" smtClean="0"/>
          </a:p>
          <a:p>
            <a:endParaRPr lang="en-US" sz="2300" dirty="0"/>
          </a:p>
          <a:p>
            <a:endParaRPr lang="en-US" sz="2300" dirty="0" smtClean="0"/>
          </a:p>
          <a:p>
            <a:endParaRPr lang="en-US" sz="2300" dirty="0"/>
          </a:p>
          <a:p>
            <a:endParaRPr lang="en-US" sz="2300" dirty="0" smtClean="0"/>
          </a:p>
          <a:p>
            <a:endParaRPr lang="en-US" sz="2300" dirty="0"/>
          </a:p>
          <a:p>
            <a:endParaRPr lang="en-US" sz="2300" dirty="0" smtClean="0"/>
          </a:p>
          <a:p>
            <a:endParaRPr lang="en-US" sz="2300" dirty="0"/>
          </a:p>
        </p:txBody>
      </p:sp>
      <p:sp>
        <p:nvSpPr>
          <p:cNvPr id="66" name="TextBox 65"/>
          <p:cNvSpPr txBox="1"/>
          <p:nvPr/>
        </p:nvSpPr>
        <p:spPr>
          <a:xfrm>
            <a:off x="9184358" y="5675687"/>
            <a:ext cx="24171059" cy="12124143"/>
          </a:xfrm>
          <a:prstGeom prst="rect">
            <a:avLst/>
          </a:prstGeom>
          <a:noFill/>
          <a:ln w="76200" cmpd="sng">
            <a:solidFill>
              <a:schemeClr val="accent4">
                <a:lumMod val="75000"/>
              </a:schemeClr>
            </a:solidFill>
          </a:ln>
        </p:spPr>
        <p:txBody>
          <a:bodyPr wrap="square" lIns="89209" tIns="44604" rIns="89209" bIns="44604" rtlCol="0">
            <a:spAutoFit/>
          </a:bodyPr>
          <a:lstStyle/>
          <a:p>
            <a:pPr algn="just"/>
            <a:endParaRPr lang="en-US" sz="2300" b="1" dirty="0" smtClean="0"/>
          </a:p>
          <a:p>
            <a:pPr algn="just"/>
            <a:endParaRPr lang="en-US" sz="2300" b="1" dirty="0"/>
          </a:p>
          <a:p>
            <a:pPr algn="just"/>
            <a:endParaRPr lang="en-US" sz="2300" b="1" dirty="0" smtClean="0"/>
          </a:p>
          <a:p>
            <a:pPr algn="just"/>
            <a:endParaRPr lang="en-US" sz="2300" b="1" dirty="0"/>
          </a:p>
          <a:p>
            <a:pPr algn="just"/>
            <a:endParaRPr lang="en-US" sz="2300" b="1" dirty="0" smtClean="0"/>
          </a:p>
          <a:p>
            <a:pPr algn="just"/>
            <a:endParaRPr lang="en-US" sz="2300" b="1" dirty="0"/>
          </a:p>
          <a:p>
            <a:pPr algn="just"/>
            <a:endParaRPr lang="en-US" sz="2300" b="1" dirty="0" smtClean="0"/>
          </a:p>
          <a:p>
            <a:pPr algn="just"/>
            <a:endParaRPr lang="en-US" sz="2300" b="1" dirty="0"/>
          </a:p>
          <a:p>
            <a:pPr algn="just"/>
            <a:endParaRPr lang="en-US" sz="2300" b="1" dirty="0" smtClean="0"/>
          </a:p>
          <a:p>
            <a:pPr algn="just"/>
            <a:endParaRPr lang="en-US" sz="2300" b="1" dirty="0"/>
          </a:p>
          <a:p>
            <a:pPr algn="just"/>
            <a:endParaRPr lang="en-US" sz="2300" b="1" dirty="0" smtClean="0"/>
          </a:p>
          <a:p>
            <a:pPr algn="just"/>
            <a:endParaRPr lang="en-US" sz="2300" b="1" dirty="0"/>
          </a:p>
          <a:p>
            <a:pPr algn="just"/>
            <a:endParaRPr lang="en-US" sz="2300" b="1" dirty="0" smtClean="0"/>
          </a:p>
          <a:p>
            <a:pPr algn="just"/>
            <a:endParaRPr lang="en-US" sz="2300" b="1" dirty="0"/>
          </a:p>
          <a:p>
            <a:pPr algn="just"/>
            <a:endParaRPr lang="en-US" sz="2300" b="1" dirty="0" smtClean="0"/>
          </a:p>
          <a:p>
            <a:pPr algn="just"/>
            <a:endParaRPr lang="en-US" sz="2300" b="1" dirty="0"/>
          </a:p>
          <a:p>
            <a:pPr algn="just"/>
            <a:endParaRPr lang="en-US" sz="2300" b="1" dirty="0" smtClean="0"/>
          </a:p>
          <a:p>
            <a:pPr algn="just"/>
            <a:endParaRPr lang="en-US" sz="2300" b="1" dirty="0"/>
          </a:p>
          <a:p>
            <a:pPr algn="just"/>
            <a:endParaRPr lang="en-US" sz="2300" b="1" dirty="0" smtClean="0"/>
          </a:p>
          <a:p>
            <a:pPr algn="just"/>
            <a:endParaRPr lang="en-US" sz="2300" b="1" dirty="0"/>
          </a:p>
          <a:p>
            <a:pPr algn="just"/>
            <a:endParaRPr lang="en-US" sz="2300" b="1" dirty="0" smtClean="0"/>
          </a:p>
          <a:p>
            <a:pPr algn="just"/>
            <a:endParaRPr lang="en-US" sz="2300" b="1" dirty="0"/>
          </a:p>
          <a:p>
            <a:pPr algn="just"/>
            <a:endParaRPr lang="en-US" sz="2300" b="1" dirty="0" smtClean="0"/>
          </a:p>
          <a:p>
            <a:pPr algn="just"/>
            <a:endParaRPr lang="en-US" sz="2300" b="1" dirty="0"/>
          </a:p>
          <a:p>
            <a:pPr algn="just"/>
            <a:endParaRPr lang="en-US" sz="2300" b="1" dirty="0" smtClean="0"/>
          </a:p>
          <a:p>
            <a:pPr algn="just"/>
            <a:endParaRPr lang="en-US" sz="2300" b="1" dirty="0"/>
          </a:p>
          <a:p>
            <a:pPr algn="just"/>
            <a:endParaRPr lang="en-US" sz="2300" b="1" dirty="0" smtClean="0"/>
          </a:p>
          <a:p>
            <a:pPr algn="just"/>
            <a:endParaRPr lang="en-US" sz="2300" b="1" dirty="0"/>
          </a:p>
          <a:p>
            <a:pPr algn="just"/>
            <a:endParaRPr lang="en-US" sz="2300" b="1" dirty="0" smtClean="0"/>
          </a:p>
          <a:p>
            <a:pPr algn="just"/>
            <a:endParaRPr lang="en-US" sz="2300" b="1" dirty="0"/>
          </a:p>
          <a:p>
            <a:pPr algn="just"/>
            <a:endParaRPr lang="en-US" sz="2300" b="1" dirty="0" smtClean="0"/>
          </a:p>
          <a:p>
            <a:pPr algn="just"/>
            <a:endParaRPr lang="en-US" sz="2300" b="1" dirty="0"/>
          </a:p>
          <a:p>
            <a:pPr algn="just"/>
            <a:endParaRPr lang="en-US" sz="2300" b="1" dirty="0" smtClean="0"/>
          </a:p>
          <a:p>
            <a:pPr algn="just"/>
            <a:endParaRPr lang="en-US" sz="23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337755" y="263088"/>
            <a:ext cx="43119295" cy="3957805"/>
          </a:xfrm>
          <a:prstGeom prst="rect">
            <a:avLst/>
          </a:prstGeom>
          <a:noFill/>
          <a:ln w="101600">
            <a:solidFill>
              <a:schemeClr val="accent4">
                <a:lumMod val="75000"/>
              </a:schemeClr>
            </a:solidFill>
          </a:ln>
        </p:spPr>
        <p:txBody>
          <a:bodyPr wrap="square" lIns="89209" tIns="44604" rIns="89209" bIns="44604" rtlCol="0">
            <a:spAutoFit/>
          </a:bodyPr>
          <a:lstStyle/>
          <a:p>
            <a:pPr algn="ctr"/>
            <a:r>
              <a:rPr lang="en-US" sz="7600" b="1" dirty="0" smtClean="0"/>
              <a:t>Poster Title Goes Here</a:t>
            </a:r>
            <a:endParaRPr lang="en-US" sz="7600" b="1" dirty="0"/>
          </a:p>
          <a:p>
            <a:pPr algn="ctr"/>
            <a:endParaRPr lang="en-US" sz="2200" i="1" dirty="0" smtClean="0"/>
          </a:p>
          <a:p>
            <a:pPr algn="ctr"/>
            <a:r>
              <a:rPr lang="en-US" sz="4200" i="1" dirty="0" smtClean="0"/>
              <a:t>Student Name</a:t>
            </a:r>
            <a:r>
              <a:rPr lang="en-US" sz="4200" i="1" baseline="30000" dirty="0" smtClean="0"/>
              <a:t>1</a:t>
            </a:r>
            <a:r>
              <a:rPr lang="en-US" sz="4200" i="1" dirty="0" smtClean="0"/>
              <a:t>, </a:t>
            </a:r>
            <a:r>
              <a:rPr lang="en-US" sz="4200" i="1" dirty="0" smtClean="0"/>
              <a:t>Research Advisor Name</a:t>
            </a:r>
            <a:r>
              <a:rPr lang="en-US" sz="4200" i="1" baseline="30000" dirty="0" smtClean="0"/>
              <a:t>1</a:t>
            </a:r>
            <a:endParaRPr lang="en-US" sz="4200" i="1" dirty="0"/>
          </a:p>
          <a:p>
            <a:pPr algn="ctr"/>
            <a:r>
              <a:rPr lang="en-US" sz="4200" i="1" baseline="30000" dirty="0"/>
              <a:t>1</a:t>
            </a:r>
            <a:r>
              <a:rPr lang="en-US" sz="4200" i="1" baseline="-25000" dirty="0" smtClean="0"/>
              <a:t> </a:t>
            </a:r>
            <a:r>
              <a:rPr lang="en-US" sz="4200" i="1" dirty="0"/>
              <a:t>Tennessee Technological University Department of Chemistry, 55 University Drive, Cookeville, TN </a:t>
            </a:r>
            <a:r>
              <a:rPr lang="en-US" sz="4200" i="1" dirty="0" smtClean="0"/>
              <a:t>38501-0001</a:t>
            </a:r>
          </a:p>
          <a:p>
            <a:pPr algn="ctr"/>
            <a:endParaRPr lang="en-US" sz="4200" i="1" baseline="30000" dirty="0"/>
          </a:p>
          <a:p>
            <a:pPr algn="ctr"/>
            <a:endParaRPr lang="en-US" sz="6200" i="1" baseline="30000" dirty="0" smtClean="0"/>
          </a:p>
        </p:txBody>
      </p:sp>
      <p:pic>
        <p:nvPicPr>
          <p:cNvPr id="30" name="Picture 29" descr="TTU_chem_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66" y="438736"/>
            <a:ext cx="4381362" cy="3509957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316608" y="4405975"/>
            <a:ext cx="8652191" cy="107540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lIns="89209" tIns="44604" rIns="89209" bIns="44604" rtlCol="0">
            <a:spAutoFit/>
          </a:bodyPr>
          <a:lstStyle/>
          <a:p>
            <a:pPr algn="ctr"/>
            <a:r>
              <a:rPr lang="en-US" sz="6400" b="1" dirty="0" smtClean="0">
                <a:solidFill>
                  <a:srgbClr val="FFFFFF"/>
                </a:solidFill>
              </a:rPr>
              <a:t>Introduction</a:t>
            </a:r>
            <a:endParaRPr lang="en-US" sz="6400" b="1" dirty="0">
              <a:solidFill>
                <a:srgbClr val="FFFFFF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16608" y="5696004"/>
            <a:ext cx="8605719" cy="14601744"/>
          </a:xfrm>
          <a:prstGeom prst="rect">
            <a:avLst/>
          </a:prstGeom>
          <a:noFill/>
          <a:ln w="76200" cmpd="sng">
            <a:solidFill>
              <a:schemeClr val="accent4">
                <a:lumMod val="75000"/>
              </a:schemeClr>
            </a:solidFill>
          </a:ln>
        </p:spPr>
        <p:txBody>
          <a:bodyPr wrap="square" lIns="89209" tIns="44604" rIns="89209" bIns="44604" rtlCol="0">
            <a:spAutoFit/>
          </a:bodyPr>
          <a:lstStyle/>
          <a:p>
            <a:pPr algn="just"/>
            <a:endParaRPr lang="en-US" sz="2300" dirty="0" smtClean="0"/>
          </a:p>
          <a:p>
            <a:pPr algn="just"/>
            <a:endParaRPr lang="en-US" sz="2300" dirty="0"/>
          </a:p>
          <a:p>
            <a:pPr algn="just"/>
            <a:endParaRPr lang="en-US" sz="2300" dirty="0" smtClean="0"/>
          </a:p>
          <a:p>
            <a:pPr algn="just"/>
            <a:endParaRPr lang="en-US" sz="2300" dirty="0"/>
          </a:p>
          <a:p>
            <a:pPr algn="just"/>
            <a:endParaRPr lang="en-US" sz="2300" dirty="0" smtClean="0"/>
          </a:p>
          <a:p>
            <a:pPr algn="just"/>
            <a:endParaRPr lang="en-US" sz="2300" dirty="0"/>
          </a:p>
          <a:p>
            <a:pPr algn="just"/>
            <a:endParaRPr lang="en-US" sz="2300" dirty="0" smtClean="0"/>
          </a:p>
          <a:p>
            <a:pPr algn="just"/>
            <a:endParaRPr lang="en-US" sz="2300" dirty="0"/>
          </a:p>
          <a:p>
            <a:pPr algn="just"/>
            <a:endParaRPr lang="en-US" sz="2300" dirty="0" smtClean="0"/>
          </a:p>
          <a:p>
            <a:pPr algn="just"/>
            <a:endParaRPr lang="en-US" sz="2300" dirty="0"/>
          </a:p>
          <a:p>
            <a:pPr algn="just"/>
            <a:endParaRPr lang="en-US" sz="2300" dirty="0" smtClean="0"/>
          </a:p>
          <a:p>
            <a:pPr algn="just"/>
            <a:endParaRPr lang="en-US" sz="2300" dirty="0"/>
          </a:p>
          <a:p>
            <a:pPr algn="just"/>
            <a:endParaRPr lang="en-US" sz="2300" dirty="0" smtClean="0"/>
          </a:p>
          <a:p>
            <a:pPr algn="just"/>
            <a:endParaRPr lang="en-US" sz="2300" dirty="0"/>
          </a:p>
          <a:p>
            <a:pPr algn="just"/>
            <a:endParaRPr lang="en-US" sz="2300" dirty="0" smtClean="0"/>
          </a:p>
          <a:p>
            <a:pPr algn="just"/>
            <a:endParaRPr lang="en-US" sz="2300" dirty="0"/>
          </a:p>
          <a:p>
            <a:pPr algn="just"/>
            <a:endParaRPr lang="en-US" sz="2300" dirty="0" smtClean="0"/>
          </a:p>
          <a:p>
            <a:pPr algn="just"/>
            <a:endParaRPr lang="en-US" sz="2300" dirty="0"/>
          </a:p>
          <a:p>
            <a:pPr algn="just"/>
            <a:endParaRPr lang="en-US" sz="2300" dirty="0" smtClean="0"/>
          </a:p>
          <a:p>
            <a:pPr algn="just"/>
            <a:endParaRPr lang="en-US" sz="2300" dirty="0"/>
          </a:p>
          <a:p>
            <a:pPr algn="just"/>
            <a:endParaRPr lang="en-US" sz="2300" dirty="0" smtClean="0"/>
          </a:p>
          <a:p>
            <a:pPr algn="just"/>
            <a:endParaRPr lang="en-US" sz="2300" dirty="0"/>
          </a:p>
          <a:p>
            <a:pPr algn="just"/>
            <a:endParaRPr lang="en-US" sz="2300" dirty="0" smtClean="0"/>
          </a:p>
          <a:p>
            <a:pPr algn="just"/>
            <a:endParaRPr lang="en-US" sz="2300" dirty="0"/>
          </a:p>
          <a:p>
            <a:pPr algn="just"/>
            <a:endParaRPr lang="en-US" sz="2300" dirty="0" smtClean="0"/>
          </a:p>
          <a:p>
            <a:pPr algn="just"/>
            <a:endParaRPr lang="en-US" sz="2300" dirty="0"/>
          </a:p>
          <a:p>
            <a:pPr algn="just"/>
            <a:endParaRPr lang="en-US" sz="2300" dirty="0" smtClean="0"/>
          </a:p>
          <a:p>
            <a:pPr algn="just"/>
            <a:endParaRPr lang="en-US" sz="2300" dirty="0"/>
          </a:p>
          <a:p>
            <a:pPr algn="just"/>
            <a:endParaRPr lang="en-US" sz="2300" dirty="0" smtClean="0"/>
          </a:p>
          <a:p>
            <a:pPr algn="just"/>
            <a:endParaRPr lang="en-US" sz="2300" dirty="0"/>
          </a:p>
          <a:p>
            <a:pPr algn="just"/>
            <a:endParaRPr lang="en-US" sz="2300" dirty="0" smtClean="0"/>
          </a:p>
          <a:p>
            <a:pPr algn="just"/>
            <a:endParaRPr lang="en-US" sz="2300" dirty="0"/>
          </a:p>
          <a:p>
            <a:pPr algn="just"/>
            <a:endParaRPr lang="en-US" sz="2300" dirty="0" smtClean="0"/>
          </a:p>
          <a:p>
            <a:pPr algn="just"/>
            <a:endParaRPr lang="en-US" sz="2300" dirty="0"/>
          </a:p>
          <a:p>
            <a:pPr algn="just"/>
            <a:endParaRPr lang="en-US" sz="2300" dirty="0" smtClean="0"/>
          </a:p>
          <a:p>
            <a:pPr algn="just"/>
            <a:endParaRPr lang="en-US" sz="2300" dirty="0"/>
          </a:p>
          <a:p>
            <a:pPr algn="just"/>
            <a:endParaRPr lang="en-US" sz="2300" dirty="0" smtClean="0"/>
          </a:p>
          <a:p>
            <a:pPr algn="just"/>
            <a:endParaRPr lang="en-US" sz="2300" dirty="0"/>
          </a:p>
          <a:p>
            <a:pPr algn="just"/>
            <a:endParaRPr lang="en-US" sz="2300" dirty="0" smtClean="0"/>
          </a:p>
          <a:p>
            <a:pPr algn="just"/>
            <a:endParaRPr lang="en-US" sz="2300" dirty="0"/>
          </a:p>
          <a:p>
            <a:pPr algn="just"/>
            <a:endParaRPr lang="en-US" sz="2300" dirty="0"/>
          </a:p>
        </p:txBody>
      </p:sp>
      <p:sp>
        <p:nvSpPr>
          <p:cNvPr id="50" name="TextBox 49"/>
          <p:cNvSpPr txBox="1"/>
          <p:nvPr/>
        </p:nvSpPr>
        <p:spPr>
          <a:xfrm>
            <a:off x="33546206" y="27917821"/>
            <a:ext cx="9981841" cy="110799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FFFF"/>
                </a:solidFill>
              </a:rPr>
              <a:t>Acknowledgements</a:t>
            </a:r>
            <a:endParaRPr lang="en-US" sz="6600" b="1" dirty="0">
              <a:solidFill>
                <a:srgbClr val="FFFFFF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3583101" y="29048255"/>
            <a:ext cx="9908048" cy="3631763"/>
          </a:xfrm>
          <a:prstGeom prst="rect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sz="2300" dirty="0" smtClean="0"/>
          </a:p>
          <a:p>
            <a:endParaRPr lang="en-US" sz="2300" dirty="0"/>
          </a:p>
          <a:p>
            <a:endParaRPr lang="en-US" sz="2300" dirty="0" smtClean="0"/>
          </a:p>
          <a:p>
            <a:endParaRPr lang="en-US" sz="2300" dirty="0"/>
          </a:p>
          <a:p>
            <a:endParaRPr lang="en-US" sz="2300" dirty="0" smtClean="0"/>
          </a:p>
          <a:p>
            <a:endParaRPr lang="en-US" sz="2300" dirty="0"/>
          </a:p>
          <a:p>
            <a:endParaRPr lang="en-US" sz="2300" dirty="0" smtClean="0"/>
          </a:p>
          <a:p>
            <a:endParaRPr lang="en-US" sz="2300" dirty="0"/>
          </a:p>
          <a:p>
            <a:endParaRPr lang="en-US" sz="2300" dirty="0" smtClean="0"/>
          </a:p>
          <a:p>
            <a:endParaRPr lang="en-US" sz="2300" dirty="0"/>
          </a:p>
        </p:txBody>
      </p:sp>
      <p:sp>
        <p:nvSpPr>
          <p:cNvPr id="52" name="TextBox 51"/>
          <p:cNvSpPr txBox="1"/>
          <p:nvPr/>
        </p:nvSpPr>
        <p:spPr>
          <a:xfrm>
            <a:off x="33565350" y="12314149"/>
            <a:ext cx="9962697" cy="110799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</a:rPr>
              <a:t>Conclusion</a:t>
            </a:r>
            <a:endParaRPr lang="en-US" sz="66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0884" y="20483345"/>
            <a:ext cx="8652191" cy="107540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lIns="89209" tIns="44604" rIns="89209" bIns="44604" rtlCol="0">
            <a:spAutoFit/>
          </a:bodyPr>
          <a:lstStyle/>
          <a:p>
            <a:pPr algn="ctr"/>
            <a:r>
              <a:rPr lang="en-US" sz="6400" b="1" dirty="0">
                <a:solidFill>
                  <a:srgbClr val="FFFFFF"/>
                </a:solidFill>
              </a:rPr>
              <a:t>Methods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16608" y="21684889"/>
            <a:ext cx="8565667" cy="10708371"/>
          </a:xfrm>
          <a:prstGeom prst="rect">
            <a:avLst/>
          </a:prstGeom>
          <a:noFill/>
          <a:ln w="76200" cmpd="sng">
            <a:solidFill>
              <a:schemeClr val="accent4">
                <a:lumMod val="75000"/>
              </a:schemeClr>
            </a:solidFill>
          </a:ln>
        </p:spPr>
        <p:txBody>
          <a:bodyPr wrap="square" lIns="89209" tIns="44604" rIns="89209" bIns="44604" rtlCol="0">
            <a:spAutoFit/>
          </a:bodyPr>
          <a:lstStyle/>
          <a:p>
            <a:endParaRPr lang="en-US" sz="2300" dirty="0" smtClean="0"/>
          </a:p>
          <a:p>
            <a:endParaRPr lang="en-US" sz="2300" dirty="0"/>
          </a:p>
          <a:p>
            <a:endParaRPr lang="en-US" sz="2300" dirty="0" smtClean="0"/>
          </a:p>
          <a:p>
            <a:endParaRPr lang="en-US" sz="2300" dirty="0"/>
          </a:p>
          <a:p>
            <a:endParaRPr lang="en-US" sz="2300" dirty="0" smtClean="0"/>
          </a:p>
          <a:p>
            <a:endParaRPr lang="en-US" sz="2300" dirty="0"/>
          </a:p>
          <a:p>
            <a:endParaRPr lang="en-US" sz="2300" dirty="0" smtClean="0"/>
          </a:p>
          <a:p>
            <a:endParaRPr lang="en-US" sz="2300" dirty="0"/>
          </a:p>
          <a:p>
            <a:endParaRPr lang="en-US" sz="2300" dirty="0" smtClean="0"/>
          </a:p>
          <a:p>
            <a:endParaRPr lang="en-US" sz="2300" dirty="0"/>
          </a:p>
          <a:p>
            <a:endParaRPr lang="en-US" sz="2300" dirty="0" smtClean="0"/>
          </a:p>
          <a:p>
            <a:endParaRPr lang="en-US" sz="2300" dirty="0"/>
          </a:p>
          <a:p>
            <a:endParaRPr lang="en-US" sz="2300" dirty="0" smtClean="0"/>
          </a:p>
          <a:p>
            <a:endParaRPr lang="en-US" sz="2300" dirty="0"/>
          </a:p>
          <a:p>
            <a:endParaRPr lang="en-US" sz="2300" dirty="0" smtClean="0"/>
          </a:p>
          <a:p>
            <a:endParaRPr lang="en-US" sz="2300" dirty="0"/>
          </a:p>
          <a:p>
            <a:endParaRPr lang="en-US" sz="2300" dirty="0" smtClean="0"/>
          </a:p>
          <a:p>
            <a:endParaRPr lang="en-US" sz="2300" dirty="0"/>
          </a:p>
          <a:p>
            <a:endParaRPr lang="en-US" sz="2300" dirty="0" smtClean="0"/>
          </a:p>
          <a:p>
            <a:endParaRPr lang="en-US" sz="2300" dirty="0"/>
          </a:p>
          <a:p>
            <a:endParaRPr lang="en-US" sz="2300" dirty="0" smtClean="0"/>
          </a:p>
          <a:p>
            <a:endParaRPr lang="en-US" sz="2300" dirty="0"/>
          </a:p>
          <a:p>
            <a:endParaRPr lang="en-US" sz="2300" dirty="0" smtClean="0"/>
          </a:p>
          <a:p>
            <a:endParaRPr lang="en-US" sz="2300" dirty="0"/>
          </a:p>
          <a:p>
            <a:endParaRPr lang="en-US" sz="2300" dirty="0" smtClean="0"/>
          </a:p>
          <a:p>
            <a:endParaRPr lang="en-US" sz="2300" dirty="0"/>
          </a:p>
          <a:p>
            <a:endParaRPr lang="en-US" sz="2300" dirty="0" smtClean="0"/>
          </a:p>
          <a:p>
            <a:endParaRPr lang="en-US" sz="2300" dirty="0"/>
          </a:p>
          <a:p>
            <a:endParaRPr lang="en-US" sz="2300" dirty="0" smtClean="0"/>
          </a:p>
          <a:p>
            <a:endParaRPr lang="en-US" sz="2300" dirty="0"/>
          </a:p>
        </p:txBody>
      </p:sp>
      <p:sp>
        <p:nvSpPr>
          <p:cNvPr id="20" name="TextBox 19"/>
          <p:cNvSpPr txBox="1"/>
          <p:nvPr/>
        </p:nvSpPr>
        <p:spPr>
          <a:xfrm>
            <a:off x="9133558" y="4417840"/>
            <a:ext cx="24267675" cy="10749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lIns="89209" tIns="44604" rIns="89209" bIns="44604" rtlCol="0">
            <a:spAutoFit/>
          </a:bodyPr>
          <a:lstStyle/>
          <a:p>
            <a:pPr algn="ctr"/>
            <a:r>
              <a:rPr lang="en-US" sz="6400" b="1" dirty="0" smtClean="0">
                <a:solidFill>
                  <a:srgbClr val="FFFFFF"/>
                </a:solidFill>
              </a:rPr>
              <a:t>Results</a:t>
            </a:r>
            <a:endParaRPr lang="en-US" sz="6400" b="1" dirty="0">
              <a:solidFill>
                <a:srgbClr val="FFFF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597006" y="4410607"/>
            <a:ext cx="9901041" cy="10749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lIns="89209" tIns="44604" rIns="89209" bIns="44604" rtlCol="0">
            <a:spAutoFit/>
          </a:bodyPr>
          <a:lstStyle/>
          <a:p>
            <a:pPr algn="ctr"/>
            <a:r>
              <a:rPr lang="en-US" sz="6400" b="1" dirty="0" smtClean="0">
                <a:solidFill>
                  <a:srgbClr val="FFFFFF"/>
                </a:solidFill>
              </a:rPr>
              <a:t>Discussion</a:t>
            </a:r>
            <a:endParaRPr lang="en-US" sz="6400" b="1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880075" y="8481903"/>
            <a:ext cx="184666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1285200" y="17989551"/>
            <a:ext cx="12158786" cy="10749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lIns="89209" tIns="44604" rIns="89209" bIns="44604" rtlCol="0">
            <a:spAutoFit/>
          </a:bodyPr>
          <a:lstStyle/>
          <a:p>
            <a:pPr algn="ctr"/>
            <a:r>
              <a:rPr lang="en-US" sz="6400" b="1" dirty="0" smtClean="0">
                <a:solidFill>
                  <a:srgbClr val="FFFFFF"/>
                </a:solidFill>
              </a:rPr>
              <a:t>Results</a:t>
            </a:r>
            <a:endParaRPr lang="en-US" sz="6400" b="1" dirty="0">
              <a:solidFill>
                <a:srgbClr val="FFFFFF"/>
              </a:solidFill>
            </a:endParaRPr>
          </a:p>
        </p:txBody>
      </p:sp>
      <p:sp>
        <p:nvSpPr>
          <p:cNvPr id="31" name="Rectangle 26"/>
          <p:cNvSpPr>
            <a:spLocks noChangeArrowheads="1"/>
          </p:cNvSpPr>
          <p:nvPr/>
        </p:nvSpPr>
        <p:spPr bwMode="auto">
          <a:xfrm>
            <a:off x="18414093" y="6178639"/>
            <a:ext cx="4389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27"/>
          <p:cNvSpPr>
            <a:spLocks noChangeArrowheads="1"/>
          </p:cNvSpPr>
          <p:nvPr/>
        </p:nvSpPr>
        <p:spPr bwMode="auto">
          <a:xfrm>
            <a:off x="25424493" y="6330976"/>
            <a:ext cx="4389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" name="Rectangle 28"/>
          <p:cNvSpPr>
            <a:spLocks noChangeArrowheads="1"/>
          </p:cNvSpPr>
          <p:nvPr/>
        </p:nvSpPr>
        <p:spPr bwMode="auto">
          <a:xfrm>
            <a:off x="18414093" y="11517504"/>
            <a:ext cx="4389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" name="Rectangle 30"/>
          <p:cNvSpPr>
            <a:spLocks noChangeArrowheads="1"/>
          </p:cNvSpPr>
          <p:nvPr/>
        </p:nvSpPr>
        <p:spPr bwMode="auto">
          <a:xfrm>
            <a:off x="21945600" y="11439290"/>
            <a:ext cx="4389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9210412" y="5823115"/>
            <a:ext cx="18473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46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3099684" y="5826656"/>
            <a:ext cx="18473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46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1821100" y="10949152"/>
            <a:ext cx="18473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46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1285200" y="19178752"/>
            <a:ext cx="12101804" cy="13539915"/>
          </a:xfrm>
          <a:prstGeom prst="rect">
            <a:avLst/>
          </a:prstGeom>
          <a:noFill/>
          <a:ln w="76200" cmpd="sng">
            <a:solidFill>
              <a:schemeClr val="accent4">
                <a:lumMod val="75000"/>
              </a:schemeClr>
            </a:solidFill>
          </a:ln>
        </p:spPr>
        <p:txBody>
          <a:bodyPr wrap="square" lIns="89209" tIns="44604" rIns="89209" bIns="44604" rtlCol="0">
            <a:spAutoFit/>
          </a:bodyPr>
          <a:lstStyle/>
          <a:p>
            <a:pPr algn="just"/>
            <a:endParaRPr lang="en-US" sz="2300" dirty="0" smtClean="0"/>
          </a:p>
          <a:p>
            <a:pPr algn="just"/>
            <a:endParaRPr lang="en-US" sz="2300" dirty="0"/>
          </a:p>
          <a:p>
            <a:pPr algn="just"/>
            <a:endParaRPr lang="en-US" sz="2300" dirty="0" smtClean="0"/>
          </a:p>
          <a:p>
            <a:pPr algn="just"/>
            <a:endParaRPr lang="en-US" sz="2300" dirty="0"/>
          </a:p>
          <a:p>
            <a:pPr algn="just"/>
            <a:endParaRPr lang="en-US" sz="2300" dirty="0" smtClean="0"/>
          </a:p>
          <a:p>
            <a:pPr algn="just"/>
            <a:endParaRPr lang="en-US" sz="2300" dirty="0"/>
          </a:p>
          <a:p>
            <a:pPr algn="just"/>
            <a:endParaRPr lang="en-US" sz="2300" dirty="0" smtClean="0"/>
          </a:p>
          <a:p>
            <a:pPr algn="just"/>
            <a:endParaRPr lang="en-US" sz="2300" dirty="0"/>
          </a:p>
          <a:p>
            <a:pPr algn="just"/>
            <a:endParaRPr lang="en-US" sz="2300" dirty="0" smtClean="0"/>
          </a:p>
          <a:p>
            <a:pPr algn="just"/>
            <a:endParaRPr lang="en-US" sz="2300" dirty="0"/>
          </a:p>
          <a:p>
            <a:pPr algn="just"/>
            <a:endParaRPr lang="en-US" sz="2300" dirty="0" smtClean="0"/>
          </a:p>
          <a:p>
            <a:pPr algn="just"/>
            <a:endParaRPr lang="en-US" sz="2300" dirty="0"/>
          </a:p>
          <a:p>
            <a:pPr algn="just"/>
            <a:endParaRPr lang="en-US" sz="2300" dirty="0" smtClean="0"/>
          </a:p>
          <a:p>
            <a:pPr algn="just"/>
            <a:endParaRPr lang="en-US" sz="2300" dirty="0"/>
          </a:p>
          <a:p>
            <a:pPr algn="just"/>
            <a:endParaRPr lang="en-US" sz="2300" dirty="0" smtClean="0"/>
          </a:p>
          <a:p>
            <a:pPr algn="just"/>
            <a:endParaRPr lang="en-US" sz="2300" dirty="0"/>
          </a:p>
          <a:p>
            <a:pPr algn="just"/>
            <a:endParaRPr lang="en-US" sz="2300" dirty="0" smtClean="0"/>
          </a:p>
          <a:p>
            <a:pPr algn="just"/>
            <a:endParaRPr lang="en-US" sz="2300" dirty="0"/>
          </a:p>
          <a:p>
            <a:pPr algn="just"/>
            <a:endParaRPr lang="en-US" sz="2300" dirty="0" smtClean="0"/>
          </a:p>
          <a:p>
            <a:pPr algn="just"/>
            <a:endParaRPr lang="en-US" sz="2300" dirty="0"/>
          </a:p>
          <a:p>
            <a:pPr algn="just"/>
            <a:endParaRPr lang="en-US" sz="2300" dirty="0" smtClean="0"/>
          </a:p>
          <a:p>
            <a:pPr algn="just"/>
            <a:endParaRPr lang="en-US" sz="2300" dirty="0"/>
          </a:p>
          <a:p>
            <a:pPr algn="just"/>
            <a:endParaRPr lang="en-US" sz="2300" dirty="0" smtClean="0"/>
          </a:p>
          <a:p>
            <a:pPr algn="just"/>
            <a:endParaRPr lang="en-US" sz="2300" dirty="0"/>
          </a:p>
          <a:p>
            <a:pPr algn="just"/>
            <a:endParaRPr lang="en-US" sz="2300" dirty="0" smtClean="0"/>
          </a:p>
          <a:p>
            <a:pPr algn="just"/>
            <a:endParaRPr lang="en-US" sz="2300" dirty="0"/>
          </a:p>
          <a:p>
            <a:pPr algn="just"/>
            <a:endParaRPr lang="en-US" sz="2300" dirty="0" smtClean="0"/>
          </a:p>
          <a:p>
            <a:pPr algn="just"/>
            <a:endParaRPr lang="en-US" sz="2300" dirty="0"/>
          </a:p>
          <a:p>
            <a:pPr algn="just"/>
            <a:endParaRPr lang="en-US" sz="2300" dirty="0" smtClean="0"/>
          </a:p>
          <a:p>
            <a:pPr algn="just"/>
            <a:endParaRPr lang="en-US" sz="2300" dirty="0"/>
          </a:p>
          <a:p>
            <a:pPr algn="just"/>
            <a:endParaRPr lang="en-US" sz="2300" dirty="0" smtClean="0"/>
          </a:p>
          <a:p>
            <a:pPr algn="just"/>
            <a:endParaRPr lang="en-US" sz="2300" dirty="0"/>
          </a:p>
          <a:p>
            <a:pPr algn="just"/>
            <a:endParaRPr lang="en-US" sz="2300" dirty="0" smtClean="0"/>
          </a:p>
          <a:p>
            <a:pPr algn="just"/>
            <a:endParaRPr lang="en-US" sz="2300" dirty="0"/>
          </a:p>
          <a:p>
            <a:pPr algn="just"/>
            <a:endParaRPr lang="en-US" sz="2300" dirty="0" smtClean="0"/>
          </a:p>
          <a:p>
            <a:pPr algn="just"/>
            <a:endParaRPr lang="en-US" sz="2300" dirty="0"/>
          </a:p>
          <a:p>
            <a:pPr algn="just"/>
            <a:endParaRPr lang="en-US" sz="2300" dirty="0" smtClean="0"/>
          </a:p>
          <a:p>
            <a:pPr algn="just"/>
            <a:endParaRPr lang="en-US" sz="2300" dirty="0" smtClean="0"/>
          </a:p>
        </p:txBody>
      </p:sp>
      <p:sp>
        <p:nvSpPr>
          <p:cNvPr id="85" name="TextBox 84"/>
          <p:cNvSpPr txBox="1"/>
          <p:nvPr/>
        </p:nvSpPr>
        <p:spPr>
          <a:xfrm>
            <a:off x="33590905" y="5624887"/>
            <a:ext cx="9866145" cy="6463308"/>
          </a:xfrm>
          <a:prstGeom prst="rect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sz="2300" dirty="0" smtClean="0"/>
          </a:p>
          <a:p>
            <a:endParaRPr lang="en-US" sz="2300" dirty="0"/>
          </a:p>
          <a:p>
            <a:endParaRPr lang="en-US" sz="2300" dirty="0" smtClean="0"/>
          </a:p>
          <a:p>
            <a:endParaRPr lang="en-US" sz="2300" dirty="0"/>
          </a:p>
          <a:p>
            <a:endParaRPr lang="en-US" sz="2300" dirty="0" smtClean="0"/>
          </a:p>
          <a:p>
            <a:endParaRPr lang="en-US" sz="2300" dirty="0"/>
          </a:p>
          <a:p>
            <a:endParaRPr lang="en-US" sz="2300" dirty="0" smtClean="0"/>
          </a:p>
          <a:p>
            <a:endParaRPr lang="en-US" sz="2300" dirty="0"/>
          </a:p>
          <a:p>
            <a:endParaRPr lang="en-US" sz="2300" dirty="0" smtClean="0"/>
          </a:p>
          <a:p>
            <a:endParaRPr lang="en-US" sz="2300" dirty="0"/>
          </a:p>
          <a:p>
            <a:endParaRPr lang="en-US" sz="2300" dirty="0" smtClean="0"/>
          </a:p>
          <a:p>
            <a:endParaRPr lang="en-US" sz="2300" dirty="0"/>
          </a:p>
          <a:p>
            <a:endParaRPr lang="en-US" sz="2300" dirty="0" smtClean="0"/>
          </a:p>
          <a:p>
            <a:endParaRPr lang="en-US" sz="2300" dirty="0"/>
          </a:p>
          <a:p>
            <a:endParaRPr lang="en-US" sz="2300" dirty="0" smtClean="0"/>
          </a:p>
          <a:p>
            <a:endParaRPr lang="en-US" sz="2300" dirty="0"/>
          </a:p>
          <a:p>
            <a:endParaRPr lang="en-US" sz="2300" dirty="0" smtClean="0"/>
          </a:p>
          <a:p>
            <a:endParaRPr lang="en-US" sz="2300" dirty="0"/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10182690" y="6417278"/>
            <a:ext cx="438912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9133558" y="19182103"/>
            <a:ext cx="11906192" cy="13539915"/>
          </a:xfrm>
          <a:prstGeom prst="rect">
            <a:avLst/>
          </a:prstGeom>
          <a:noFill/>
          <a:ln w="76200" cmpd="sng">
            <a:solidFill>
              <a:schemeClr val="accent4">
                <a:lumMod val="75000"/>
              </a:schemeClr>
            </a:solidFill>
          </a:ln>
        </p:spPr>
        <p:txBody>
          <a:bodyPr wrap="square" lIns="89209" tIns="44604" rIns="89209" bIns="44604" rtlCol="0">
            <a:spAutoFit/>
          </a:bodyPr>
          <a:lstStyle/>
          <a:p>
            <a:pPr algn="just"/>
            <a:endParaRPr lang="en-US" sz="2300" dirty="0" smtClean="0"/>
          </a:p>
          <a:p>
            <a:pPr algn="just"/>
            <a:endParaRPr lang="en-US" sz="2300" dirty="0"/>
          </a:p>
          <a:p>
            <a:pPr algn="just"/>
            <a:endParaRPr lang="en-US" sz="2300" dirty="0" smtClean="0"/>
          </a:p>
          <a:p>
            <a:pPr algn="just"/>
            <a:endParaRPr lang="en-US" sz="2300" dirty="0"/>
          </a:p>
          <a:p>
            <a:pPr algn="just"/>
            <a:endParaRPr lang="en-US" sz="2300" dirty="0" smtClean="0"/>
          </a:p>
          <a:p>
            <a:pPr algn="just"/>
            <a:endParaRPr lang="en-US" sz="2300" dirty="0"/>
          </a:p>
          <a:p>
            <a:pPr algn="just"/>
            <a:endParaRPr lang="en-US" sz="2300" dirty="0" smtClean="0"/>
          </a:p>
          <a:p>
            <a:pPr algn="just"/>
            <a:endParaRPr lang="en-US" sz="2300" dirty="0"/>
          </a:p>
          <a:p>
            <a:pPr algn="just"/>
            <a:endParaRPr lang="en-US" sz="2300" dirty="0" smtClean="0"/>
          </a:p>
          <a:p>
            <a:pPr algn="just"/>
            <a:endParaRPr lang="en-US" sz="2300" dirty="0"/>
          </a:p>
          <a:p>
            <a:pPr algn="just"/>
            <a:endParaRPr lang="en-US" sz="2300" dirty="0" smtClean="0"/>
          </a:p>
          <a:p>
            <a:pPr algn="just"/>
            <a:endParaRPr lang="en-US" sz="2300" dirty="0"/>
          </a:p>
          <a:p>
            <a:pPr algn="just"/>
            <a:endParaRPr lang="en-US" sz="2300" dirty="0" smtClean="0"/>
          </a:p>
          <a:p>
            <a:pPr algn="just"/>
            <a:endParaRPr lang="en-US" sz="2300" dirty="0"/>
          </a:p>
          <a:p>
            <a:pPr algn="just"/>
            <a:endParaRPr lang="en-US" sz="2300" dirty="0" smtClean="0"/>
          </a:p>
          <a:p>
            <a:pPr algn="just"/>
            <a:endParaRPr lang="en-US" sz="2300" dirty="0"/>
          </a:p>
          <a:p>
            <a:pPr algn="just"/>
            <a:endParaRPr lang="en-US" sz="2300" dirty="0" smtClean="0"/>
          </a:p>
          <a:p>
            <a:pPr algn="just"/>
            <a:endParaRPr lang="en-US" sz="2300" dirty="0"/>
          </a:p>
          <a:p>
            <a:pPr algn="just"/>
            <a:endParaRPr lang="en-US" sz="2300" dirty="0" smtClean="0"/>
          </a:p>
          <a:p>
            <a:pPr algn="just"/>
            <a:endParaRPr lang="en-US" sz="2300" dirty="0"/>
          </a:p>
          <a:p>
            <a:pPr algn="just"/>
            <a:endParaRPr lang="en-US" sz="2300" dirty="0" smtClean="0"/>
          </a:p>
          <a:p>
            <a:pPr algn="just"/>
            <a:endParaRPr lang="en-US" sz="2300" dirty="0"/>
          </a:p>
          <a:p>
            <a:pPr algn="just"/>
            <a:endParaRPr lang="en-US" sz="2300" dirty="0" smtClean="0"/>
          </a:p>
          <a:p>
            <a:pPr algn="just"/>
            <a:endParaRPr lang="en-US" sz="2300" dirty="0"/>
          </a:p>
          <a:p>
            <a:pPr algn="just"/>
            <a:endParaRPr lang="en-US" sz="2300" dirty="0" smtClean="0"/>
          </a:p>
          <a:p>
            <a:pPr algn="just"/>
            <a:endParaRPr lang="en-US" sz="2300" dirty="0"/>
          </a:p>
          <a:p>
            <a:pPr algn="just"/>
            <a:endParaRPr lang="en-US" sz="2300" dirty="0" smtClean="0"/>
          </a:p>
          <a:p>
            <a:pPr algn="just"/>
            <a:endParaRPr lang="en-US" sz="2300" dirty="0"/>
          </a:p>
          <a:p>
            <a:pPr algn="just"/>
            <a:endParaRPr lang="en-US" sz="2300" dirty="0" smtClean="0"/>
          </a:p>
          <a:p>
            <a:pPr algn="just"/>
            <a:endParaRPr lang="en-US" sz="2300" dirty="0"/>
          </a:p>
          <a:p>
            <a:pPr algn="just"/>
            <a:endParaRPr lang="en-US" sz="2300" dirty="0" smtClean="0"/>
          </a:p>
          <a:p>
            <a:pPr algn="just"/>
            <a:endParaRPr lang="en-US" sz="2300" dirty="0"/>
          </a:p>
          <a:p>
            <a:pPr algn="just"/>
            <a:endParaRPr lang="en-US" sz="2300" dirty="0" smtClean="0"/>
          </a:p>
          <a:p>
            <a:pPr algn="just"/>
            <a:endParaRPr lang="en-US" sz="2300" dirty="0"/>
          </a:p>
          <a:p>
            <a:pPr algn="just"/>
            <a:endParaRPr lang="en-US" sz="2300" dirty="0" smtClean="0"/>
          </a:p>
          <a:p>
            <a:pPr algn="just"/>
            <a:endParaRPr lang="en-US" sz="2300" dirty="0"/>
          </a:p>
          <a:p>
            <a:pPr algn="just"/>
            <a:endParaRPr lang="en-US" sz="2300" dirty="0" smtClean="0"/>
          </a:p>
          <a:p>
            <a:pPr algn="just"/>
            <a:endParaRPr lang="en-US" sz="2300" dirty="0"/>
          </a:p>
        </p:txBody>
      </p:sp>
      <p:sp>
        <p:nvSpPr>
          <p:cNvPr id="100" name="TextBox 99"/>
          <p:cNvSpPr txBox="1"/>
          <p:nvPr/>
        </p:nvSpPr>
        <p:spPr>
          <a:xfrm>
            <a:off x="9037815" y="17910119"/>
            <a:ext cx="12120277" cy="110359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lIns="89209" tIns="44604" rIns="89209" bIns="44604" rtlCol="0">
            <a:spAutoFit/>
          </a:bodyPr>
          <a:lstStyle/>
          <a:p>
            <a:pPr algn="ctr"/>
            <a:r>
              <a:rPr lang="en-US" sz="6400" b="1" dirty="0" smtClean="0">
                <a:solidFill>
                  <a:srgbClr val="FFFFFF"/>
                </a:solidFill>
              </a:rPr>
              <a:t>Results</a:t>
            </a:r>
            <a:endParaRPr lang="en-US" sz="6400" b="1" dirty="0">
              <a:solidFill>
                <a:srgbClr val="FFFFFF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3959782" y="30013590"/>
            <a:ext cx="5135538" cy="1819705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33959782" y="29427978"/>
            <a:ext cx="918431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dirty="0" smtClean="0">
                <a:latin typeface="Arial" charset="0"/>
                <a:ea typeface="Arial" charset="0"/>
                <a:cs typeface="Arial" charset="0"/>
              </a:rPr>
              <a:t>This research is supported by the Tennessee Tech University Department of </a:t>
            </a:r>
            <a:r>
              <a:rPr lang="en-US" sz="2300" dirty="0" smtClean="0">
                <a:latin typeface="Arial" charset="0"/>
                <a:ea typeface="Arial" charset="0"/>
                <a:cs typeface="Arial" charset="0"/>
              </a:rPr>
              <a:t>Chemistry . . .</a:t>
            </a:r>
          </a:p>
          <a:p>
            <a:pPr algn="just"/>
            <a:endParaRPr lang="en-US" sz="2300" dirty="0"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n-US" sz="2300" dirty="0"/>
          </a:p>
        </p:txBody>
      </p:sp>
      <p:sp>
        <p:nvSpPr>
          <p:cNvPr id="54" name="TextBox 53"/>
          <p:cNvSpPr txBox="1"/>
          <p:nvPr/>
        </p:nvSpPr>
        <p:spPr>
          <a:xfrm>
            <a:off x="20269876" y="6110374"/>
            <a:ext cx="137836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25600" y="532180"/>
            <a:ext cx="3442714" cy="3461717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33601696" y="22847869"/>
            <a:ext cx="9893499" cy="4893647"/>
          </a:xfrm>
          <a:prstGeom prst="rect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sz="2300" dirty="0" smtClean="0"/>
          </a:p>
          <a:p>
            <a:endParaRPr lang="en-US" sz="2300" dirty="0"/>
          </a:p>
          <a:p>
            <a:endParaRPr lang="en-US" sz="2300" dirty="0" smtClean="0"/>
          </a:p>
          <a:p>
            <a:endParaRPr lang="en-US" sz="2300" dirty="0"/>
          </a:p>
          <a:p>
            <a:endParaRPr lang="en-US" sz="2300" dirty="0" smtClean="0"/>
          </a:p>
          <a:p>
            <a:endParaRPr lang="en-US" sz="2300" dirty="0"/>
          </a:p>
          <a:p>
            <a:endParaRPr lang="en-US" sz="2300" dirty="0" smtClean="0"/>
          </a:p>
          <a:p>
            <a:endParaRPr lang="en-US" sz="2300" dirty="0"/>
          </a:p>
          <a:p>
            <a:endParaRPr lang="en-US" sz="2300" dirty="0" smtClean="0"/>
          </a:p>
          <a:p>
            <a:endParaRPr lang="en-US" sz="2300" dirty="0"/>
          </a:p>
          <a:p>
            <a:endParaRPr lang="en-US" sz="2300" dirty="0" smtClean="0"/>
          </a:p>
          <a:p>
            <a:endParaRPr lang="en-US" sz="3600" dirty="0"/>
          </a:p>
          <a:p>
            <a:endParaRPr lang="en-US" sz="2300" dirty="0"/>
          </a:p>
        </p:txBody>
      </p:sp>
      <p:sp>
        <p:nvSpPr>
          <p:cNvPr id="67" name="TextBox 66"/>
          <p:cNvSpPr txBox="1"/>
          <p:nvPr/>
        </p:nvSpPr>
        <p:spPr>
          <a:xfrm>
            <a:off x="33595953" y="21609553"/>
            <a:ext cx="9962697" cy="110799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</a:rPr>
              <a:t>Future Work</a:t>
            </a:r>
            <a:endParaRPr lang="en-US" sz="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64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8485</TotalTime>
  <Words>51</Words>
  <Application>Microsoft Macintosh PowerPoint</Application>
  <PresentationFormat>Custom</PresentationFormat>
  <Paragraphs>240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Company>Tennessee Tech University</Company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Renfro</dc:creator>
  <cp:lastModifiedBy>Derek Cashman</cp:lastModifiedBy>
  <cp:revision>137</cp:revision>
  <dcterms:created xsi:type="dcterms:W3CDTF">2014-03-28T10:29:27Z</dcterms:created>
  <dcterms:modified xsi:type="dcterms:W3CDTF">2021-07-23T19:07:15Z</dcterms:modified>
</cp:coreProperties>
</file>